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1206" r:id="rId3"/>
    <p:sldId id="1207" r:id="rId4"/>
    <p:sldId id="1208" r:id="rId5"/>
    <p:sldId id="1209" r:id="rId6"/>
    <p:sldId id="1210" r:id="rId7"/>
    <p:sldId id="1212" r:id="rId8"/>
    <p:sldId id="1227" r:id="rId9"/>
    <p:sldId id="266" r:id="rId10"/>
    <p:sldId id="1226" r:id="rId11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EEA747BE-E71A-E446-B1BB-830B9D59A6DF}">
          <p14:sldIdLst>
            <p14:sldId id="258"/>
            <p14:sldId id="1206"/>
            <p14:sldId id="1207"/>
            <p14:sldId id="1208"/>
            <p14:sldId id="1209"/>
            <p14:sldId id="1210"/>
            <p14:sldId id="1212"/>
            <p14:sldId id="1227"/>
            <p14:sldId id="266"/>
          </p14:sldIdLst>
        </p14:section>
        <p14:section name="Logos" id="{09951A08-C49E-204D-9859-66F17E3003EA}">
          <p14:sldIdLst>
            <p14:sldId id="12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A00"/>
    <a:srgbClr val="FFA513"/>
    <a:srgbClr val="B98C43"/>
    <a:srgbClr val="545454"/>
    <a:srgbClr val="FFFEEF"/>
    <a:srgbClr val="FCFFEA"/>
    <a:srgbClr val="FFF9E4"/>
    <a:srgbClr val="FFF8E4"/>
    <a:srgbClr val="FFFADC"/>
    <a:srgbClr val="FFE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6" autoAdjust="0"/>
    <p:restoredTop sz="84756" autoAdjust="0"/>
  </p:normalViewPr>
  <p:slideViewPr>
    <p:cSldViewPr snapToGrid="0">
      <p:cViewPr varScale="1">
        <p:scale>
          <a:sx n="49" d="100"/>
          <a:sy n="49" d="100"/>
        </p:scale>
        <p:origin x="810" y="42"/>
      </p:cViewPr>
      <p:guideLst/>
    </p:cSldViewPr>
  </p:slideViewPr>
  <p:outlineViewPr>
    <p:cViewPr>
      <p:scale>
        <a:sx n="33" d="100"/>
        <a:sy n="33" d="100"/>
      </p:scale>
      <p:origin x="0" y="-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-852"/>
    </p:cViewPr>
  </p:sorterViewPr>
  <p:notesViewPr>
    <p:cSldViewPr snapToGrid="0">
      <p:cViewPr varScale="1">
        <p:scale>
          <a:sx n="58" d="100"/>
          <a:sy n="58" d="100"/>
        </p:scale>
        <p:origin x="32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C9CC8-8346-44BF-9409-0ED63AFA1648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328A6-6224-4695-991B-762EDB38D0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802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35F5B-3536-2C41-94FA-4233FE2E9990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A5E4A-65BD-794C-A3D1-2B07C3699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0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A5E4A-65BD-794C-A3D1-2B07C3699B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A5E4A-65BD-794C-A3D1-2B07C3699B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4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90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色背景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 b="15761"/>
          <a:stretch/>
        </p:blipFill>
        <p:spPr>
          <a:xfrm>
            <a:off x="0" y="-38100"/>
            <a:ext cx="24384000" cy="13754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305" y="780158"/>
            <a:ext cx="60978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0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>
            <a:extLst>
              <a:ext uri="{FF2B5EF4-FFF2-40B4-BE49-F238E27FC236}">
                <a16:creationId xmlns:a16="http://schemas.microsoft.com/office/drawing/2014/main" id="{39F36925-9BF9-E34B-81FA-D4413F83C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594" y="696491"/>
            <a:ext cx="16200000" cy="707334"/>
          </a:xfrm>
          <a:prstGeom prst="rect">
            <a:avLst/>
          </a:prstGeom>
        </p:spPr>
        <p:txBody>
          <a:bodyPr/>
          <a:lstStyle>
            <a:lvl1pPr>
              <a:defRPr sz="5400" b="1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/>
              <a:t>请填写大标题</a:t>
            </a:r>
            <a:r>
              <a:rPr lang="en-US" altLang="zh-CN" dirty="0"/>
              <a:t>-</a:t>
            </a:r>
            <a:r>
              <a:rPr lang="zh-TW" altLang="en-US" dirty="0"/>
              <a:t>微软雅黑</a:t>
            </a:r>
            <a:r>
              <a:rPr lang="en-US" altLang="zh-CN" dirty="0"/>
              <a:t>-54</a:t>
            </a:r>
            <a:r>
              <a:rPr lang="zh-TW" altLang="en-US" dirty="0"/>
              <a:t>磅</a:t>
            </a:r>
            <a:r>
              <a:rPr lang="zh-CN" altLang="en-US" dirty="0"/>
              <a:t> </a:t>
            </a:r>
            <a:r>
              <a:rPr lang="zh-TW" altLang="en-US" dirty="0"/>
              <a:t>加粗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305" y="780158"/>
            <a:ext cx="60978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1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黑色背景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305" y="780158"/>
            <a:ext cx="60978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0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36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6" r:id="rId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libabacloud-howto/database#reference-alibaba-cloud-database-apsaradb-logo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Shape 128">
            <a:extLst>
              <a:ext uri="{FF2B5EF4-FFF2-40B4-BE49-F238E27FC236}">
                <a16:creationId xmlns:a16="http://schemas.microsoft.com/office/drawing/2014/main" id="{97D4DFBF-7E53-49D1-AEA3-25FE2C479439}"/>
              </a:ext>
            </a:extLst>
          </p:cNvPr>
          <p:cNvSpPr/>
          <p:nvPr/>
        </p:nvSpPr>
        <p:spPr>
          <a:xfrm>
            <a:off x="1013898" y="6067772"/>
            <a:ext cx="24384000" cy="829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8000" spc="159">
                <a:solidFill>
                  <a:srgbClr val="FFFFFF"/>
                </a:solidFill>
                <a:latin typeface="FZLanTingHei-M-GBK"/>
                <a:ea typeface="FZLanTingHei-M-GBK"/>
                <a:cs typeface="FZLanTingHei-M-GBK"/>
                <a:sym typeface="FZLanTingHei-M-GBK"/>
              </a:defRPr>
            </a:pPr>
            <a:r>
              <a:rPr lang="en-US" altLang="zh-CN" sz="4200" dirty="0">
                <a:solidFill>
                  <a:schemeClr val="bg1"/>
                </a:solidFill>
                <a:latin typeface="+mj-ea"/>
                <a:ea typeface="Alibaba PuHuiTi H"/>
                <a:cs typeface="FZLanTingHei-M-GBK"/>
                <a:sym typeface="FZLanTingHei-M-GBK"/>
              </a:rPr>
              <a:t>Forest of North Sumatera </a:t>
            </a:r>
            <a:endParaRPr lang="zh-CN" altLang="en-US" sz="4200" dirty="0">
              <a:solidFill>
                <a:schemeClr val="bg1"/>
              </a:solidFill>
              <a:latin typeface="+mj-ea"/>
              <a:ea typeface="Alibaba PuHuiTi H"/>
              <a:cs typeface="FZLanTingHei-M-GBK"/>
              <a:sym typeface="FZLanTingHei-M-GBK"/>
            </a:endParaRPr>
          </a:p>
        </p:txBody>
      </p:sp>
      <p:sp>
        <p:nvSpPr>
          <p:cNvPr id="5" name="Shape 126">
            <a:extLst>
              <a:ext uri="{FF2B5EF4-FFF2-40B4-BE49-F238E27FC236}">
                <a16:creationId xmlns:a16="http://schemas.microsoft.com/office/drawing/2014/main" id="{3E9F9831-56EF-4E4C-9781-C34526DB8E94}"/>
              </a:ext>
            </a:extLst>
          </p:cNvPr>
          <p:cNvSpPr/>
          <p:nvPr/>
        </p:nvSpPr>
        <p:spPr>
          <a:xfrm>
            <a:off x="1013898" y="4494298"/>
            <a:ext cx="24384000" cy="1539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8000" spc="159">
                <a:solidFill>
                  <a:srgbClr val="FFFFFF"/>
                </a:solidFill>
                <a:latin typeface="FZLanTingHei-M-GBK"/>
                <a:ea typeface="FZLanTingHei-M-GBK"/>
                <a:cs typeface="FZLanTingHei-M-GBK"/>
                <a:sym typeface="FZLanTingHei-M-GBK"/>
              </a:defRPr>
            </a:pPr>
            <a:r>
              <a:rPr lang="en-US" sz="85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Alibaba PuHuiTi H"/>
                <a:cs typeface="Microsoft Himalaya" pitchFamily="2" charset="0"/>
              </a:rPr>
              <a:t>BuccutBuccut</a:t>
            </a:r>
            <a:endParaRPr sz="8500" b="1" dirty="0">
              <a:solidFill>
                <a:schemeClr val="bg1"/>
              </a:solidFill>
              <a:latin typeface="Microsoft YaHei" panose="020B0503020204020204" pitchFamily="34" charset="-122"/>
              <a:ea typeface="Alibaba PuHuiTi H"/>
              <a:cs typeface="Microsoft Himalaya" pitchFamily="2" charset="0"/>
            </a:endParaRPr>
          </a:p>
        </p:txBody>
      </p:sp>
      <p:sp>
        <p:nvSpPr>
          <p:cNvPr id="7" name="Shape 126">
            <a:extLst>
              <a:ext uri="{FF2B5EF4-FFF2-40B4-BE49-F238E27FC236}">
                <a16:creationId xmlns:a16="http://schemas.microsoft.com/office/drawing/2014/main" id="{766F13EF-B0F3-4C57-AA35-EA333BAAA016}"/>
              </a:ext>
            </a:extLst>
          </p:cNvPr>
          <p:cNvSpPr/>
          <p:nvPr/>
        </p:nvSpPr>
        <p:spPr>
          <a:xfrm>
            <a:off x="1013898" y="7279700"/>
            <a:ext cx="24384000" cy="880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8000" spc="159">
                <a:solidFill>
                  <a:srgbClr val="FFFFFF"/>
                </a:solidFill>
                <a:latin typeface="FZLanTingHei-M-GBK"/>
                <a:ea typeface="FZLanTingHei-M-GBK"/>
                <a:cs typeface="FZLanTingHei-M-GBK"/>
                <a:sym typeface="FZLanTingHei-M-GBK"/>
              </a:defRPr>
            </a:pPr>
            <a:r>
              <a:rPr lang="en-US" sz="4600" b="1" dirty="0">
                <a:solidFill>
                  <a:schemeClr val="bg1"/>
                </a:solidFill>
                <a:latin typeface="Microsoft YaHei" panose="020B0503020204020204" pitchFamily="34" charset="-122"/>
                <a:ea typeface="Alibaba PuHuiTi H"/>
                <a:cs typeface="Microsoft Himalaya" pitchFamily="2" charset="0"/>
              </a:rPr>
              <a:t>IN2 Tech</a:t>
            </a:r>
            <a:endParaRPr sz="4600" b="1" dirty="0">
              <a:solidFill>
                <a:schemeClr val="bg1"/>
              </a:solidFill>
              <a:latin typeface="Microsoft YaHei" panose="020B0503020204020204" pitchFamily="34" charset="-122"/>
              <a:ea typeface="Alibaba PuHuiTi H"/>
              <a:cs typeface="Microsoft Himalaya" pitchFamily="2" charset="0"/>
            </a:endParaRPr>
          </a:p>
        </p:txBody>
      </p:sp>
      <p:sp>
        <p:nvSpPr>
          <p:cNvPr id="8" name="Shape 126">
            <a:extLst>
              <a:ext uri="{FF2B5EF4-FFF2-40B4-BE49-F238E27FC236}">
                <a16:creationId xmlns:a16="http://schemas.microsoft.com/office/drawing/2014/main" id="{8D2C67DC-B6F3-428F-98D1-FDBC9EE38B00}"/>
              </a:ext>
            </a:extLst>
          </p:cNvPr>
          <p:cNvSpPr/>
          <p:nvPr/>
        </p:nvSpPr>
        <p:spPr>
          <a:xfrm>
            <a:off x="1013898" y="9093471"/>
            <a:ext cx="24384000" cy="2040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8000" spc="159">
                <a:solidFill>
                  <a:srgbClr val="FFFFFF"/>
                </a:solidFill>
                <a:latin typeface="FZLanTingHei-M-GBK"/>
                <a:ea typeface="FZLanTingHei-M-GBK"/>
                <a:cs typeface="FZLanTingHei-M-GBK"/>
                <a:sym typeface="FZLanTingHei-M-GBK"/>
              </a:defRPr>
            </a:pPr>
            <a:r>
              <a:rPr lang="en-CN" altLang="zh-TW" sz="3600" dirty="0">
                <a:solidFill>
                  <a:schemeClr val="bg1"/>
                </a:solidFill>
                <a:latin typeface="Alibaba PuHuiTi R"/>
                <a:ea typeface="Microsoft YaHei" panose="020B0503020204020204" pitchFamily="34" charset="-122"/>
                <a:cs typeface="Microsoft Himalaya" pitchFamily="2" charset="0"/>
              </a:rPr>
              <a:t>Team</a:t>
            </a:r>
            <a:r>
              <a:rPr lang="zh-CN" altLang="en-US" sz="3600" dirty="0">
                <a:solidFill>
                  <a:schemeClr val="bg1"/>
                </a:solidFill>
                <a:latin typeface="Alibaba PuHuiTi R"/>
                <a:ea typeface="Microsoft YaHei" panose="020B0503020204020204" pitchFamily="34" charset="-122"/>
                <a:cs typeface="Microsoft Himalaya" pitchFamily="2" charset="0"/>
              </a:rPr>
              <a:t> </a:t>
            </a:r>
            <a:r>
              <a:rPr lang="en-US" altLang="zh-CN" sz="3600" dirty="0">
                <a:solidFill>
                  <a:schemeClr val="bg1"/>
                </a:solidFill>
                <a:latin typeface="Alibaba PuHuiTi R"/>
                <a:ea typeface="Microsoft YaHei" panose="020B0503020204020204" pitchFamily="34" charset="-122"/>
                <a:cs typeface="Microsoft Himalaya" pitchFamily="2" charset="0"/>
              </a:rPr>
              <a:t>Member(s)</a:t>
            </a:r>
            <a:br>
              <a:rPr lang="en-US" altLang="zh-CN" sz="3600" dirty="0">
                <a:solidFill>
                  <a:schemeClr val="bg1"/>
                </a:solidFill>
                <a:latin typeface="Alibaba PuHuiTi R"/>
                <a:ea typeface="Microsoft YaHei" panose="020B0503020204020204" pitchFamily="34" charset="-122"/>
                <a:cs typeface="Microsoft Himalaya" pitchFamily="2" charset="0"/>
              </a:rPr>
            </a:br>
            <a:endParaRPr lang="en-US" altLang="zh-CN" sz="3600" dirty="0">
              <a:solidFill>
                <a:schemeClr val="bg1"/>
              </a:solidFill>
              <a:latin typeface="Alibaba PuHuiTi R"/>
              <a:ea typeface="Microsoft YaHei" panose="020B0503020204020204" pitchFamily="34" charset="-122"/>
              <a:cs typeface="Microsoft Himalaya" pitchFamily="2" charset="0"/>
            </a:endParaRPr>
          </a:p>
          <a:p>
            <a:pPr>
              <a:lnSpc>
                <a:spcPct val="120000"/>
              </a:lnSpc>
              <a:defRPr sz="8000" spc="159">
                <a:solidFill>
                  <a:srgbClr val="FFFFFF"/>
                </a:solidFill>
                <a:latin typeface="FZLanTingHei-M-GBK"/>
                <a:ea typeface="FZLanTingHei-M-GBK"/>
                <a:cs typeface="FZLanTingHei-M-GBK"/>
                <a:sym typeface="FZLanTingHei-M-GBK"/>
              </a:defRPr>
            </a:pPr>
            <a:r>
              <a:rPr lang="en-US" altLang="zh-CN" sz="3600" dirty="0">
                <a:solidFill>
                  <a:schemeClr val="bg1"/>
                </a:solidFill>
                <a:latin typeface="Alibaba PuHuiTi R"/>
                <a:ea typeface="Microsoft YaHei" panose="020B0503020204020204" pitchFamily="34" charset="-122"/>
                <a:cs typeface="Microsoft Himalaya" pitchFamily="2" charset="0"/>
              </a:rPr>
              <a:t>21/02/2023</a:t>
            </a:r>
            <a:endParaRPr lang="en-US" sz="3600" dirty="0">
              <a:solidFill>
                <a:schemeClr val="bg1"/>
              </a:solidFill>
              <a:latin typeface="Alibaba PuHuiTi R"/>
              <a:ea typeface="Microsoft YaHei" panose="020B0503020204020204" pitchFamily="34" charset="-122"/>
              <a:cs typeface="Microsoft Himalaya" pitchFamily="2" charset="0"/>
            </a:endParaRPr>
          </a:p>
        </p:txBody>
      </p:sp>
      <p:sp>
        <p:nvSpPr>
          <p:cNvPr id="13" name="文本框 1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E6636BC20180234D78A0072836F0BEB032B9B20D17555BB0ADD98B30B1332BD33B44B738C1667B0122692508384636EBBC1921DA41D07B811BBFC2E178BE14DC24FB39ADEF25845744D22EF763B243DEA84CE91C764D20D3689C419F05DE4CC8D8962D9F0E3</a:t>
            </a:r>
          </a:p>
        </p:txBody>
      </p:sp>
      <p:sp>
        <p:nvSpPr>
          <p:cNvPr id="14" name="文本框 2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E6636BC20180234D78A0072836F0B3B062B9B207100DDB20A0D98F39B16C2BA34B43BC38C168AB0122592F0838465CEB921921FAF1D0ABC11BBFC26B7F4E1ADA24FB2EADD526949754C728F767A2439F9FD0E9157C626057A81A5197EE01DCA8DD06229F4E3</a:t>
            </a:r>
          </a:p>
        </p:txBody>
      </p:sp>
      <p:sp>
        <p:nvSpPr>
          <p:cNvPr id="15" name="文本框 3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E6636BC20180234D78A0072836F0B99012B9B2041CBB0BD0AED9843CB1E92B759B4BB3387161DB0A22092008384687EBAD09218A11D00BB11BBFC253752E1BD324F50EAD8127E48704882AE76E224046D963E4B175990FA048DEA195FADFAC88D9862B9F9E3</a:t>
            </a:r>
          </a:p>
        </p:txBody>
      </p:sp>
      <p:sp>
        <p:nvSpPr>
          <p:cNvPr id="16" name="文本框 4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E6636BC20180234D78A0072836F0BE8092B9B20C1995FBB0AAD98B33B1032B25BB4EBB387163FB0F22C92E08384670EB2809215AC1D0FBA11BBFC2437A1E1FD724F5F8AD632564B7B4FF2ED7684240538A9CE0BE76481F81688BF19F28E95C98DFE620900E3</a:t>
            </a:r>
          </a:p>
        </p:txBody>
      </p:sp>
      <p:sp>
        <p:nvSpPr>
          <p:cNvPr id="17" name="文本框 5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E6636BC20180234D78A0072836F0BC5042B9B2071914ABA0AFD98A36B1312BA09B46B338D169DB042219260838466CEBCA09217A11D0EBD11BBFC21D70AE1BD124F79CADC02084A7F49B2BF76E924D54EB27EF457D2D6E7658AE919C47F25C58DA8624926E3</a:t>
            </a:r>
          </a:p>
        </p:txBody>
      </p:sp>
      <p:sp>
        <p:nvSpPr>
          <p:cNvPr id="19" name="文本框 6" hidden="1"/>
          <p:cNvSpPr txBox="1"/>
          <p:nvPr/>
        </p:nvSpPr>
        <p:spPr>
          <a:xfrm>
            <a:off x="-30000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E6636BC20180234D78A0072836F0B1F0B2B9B20C194F3BB0ADD98331B1C62B51CB43B838C16E8B0E22C92408C8468EEBE509210AC1D04BD11BBFC228762E2FD824FCBAAD1124B6E784AF2DE761024E5537DCE27771BF55E7D8EF319F2F7D5C28DEE626942E3</a:t>
            </a:r>
          </a:p>
        </p:txBody>
      </p:sp>
      <p:sp>
        <p:nvSpPr>
          <p:cNvPr id="20" name="文本框 7" hidden="1"/>
          <p:cNvSpPr txBox="1"/>
          <p:nvPr/>
        </p:nvSpPr>
        <p:spPr>
          <a:xfrm>
            <a:off x="-30000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E6636BC20180234D78A0072836F0BEC032B9B20719E7ABD0A4D98930B1B12B712B41B8383169AB0722192908C8467AEB500921AA91D06BC11BBFC236721E20D524FF49AD4320F65744DB2EA767924C574BB3E271732605D208AA119547C05C28DCF62D9E0E3</a:t>
            </a:r>
          </a:p>
        </p:txBody>
      </p:sp>
      <p:sp>
        <p:nvSpPr>
          <p:cNvPr id="21" name="文本框 8" hidden="1"/>
          <p:cNvSpPr txBox="1"/>
          <p:nvPr/>
        </p:nvSpPr>
        <p:spPr>
          <a:xfrm>
            <a:off x="-30000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BBAAD9C20180234D78A0072836F0B3D0F2B9B20F17062BA0AED98A36B1592BA12B4DB63861636B0F22592308C84635EBDA09217A31D0EBC11BBFC2117CBE2DD124FE92AD4F2776A7040728C7604243DF3CC7E0757D97657F5887C19CEC514C28DAD62A9F4E3</a:t>
            </a:r>
          </a:p>
        </p:txBody>
      </p:sp>
      <p:sp>
        <p:nvSpPr>
          <p:cNvPr id="22" name="文本框 9" hidden="1"/>
          <p:cNvSpPr txBox="1"/>
          <p:nvPr/>
        </p:nvSpPr>
        <p:spPr>
          <a:xfrm>
            <a:off x="-30000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BBAAD9C20180234D78A0072836F0BA1012B9B20A1CB46BD0A7D98635B19D2BBC6B43BA384161FB0F22C92C08C846A0EB0509215AB1D08BB11BBFC2217C7E26D724FBB3AD372DA647A48F24176822454646D3E3367050D32728DB5195200FACA8DFA62B98CE3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9" y="780158"/>
            <a:ext cx="6097844" cy="54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5D4E3F-9F94-7928-139F-2BF0D24A072F}"/>
              </a:ext>
            </a:extLst>
          </p:cNvPr>
          <p:cNvSpPr/>
          <p:nvPr/>
        </p:nvSpPr>
        <p:spPr>
          <a:xfrm>
            <a:off x="-7717537" y="0"/>
            <a:ext cx="7210587" cy="13716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N" sz="4000" dirty="0">
                <a:solidFill>
                  <a:schemeClr val="tx1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Note</a:t>
            </a:r>
            <a:r>
              <a:rPr lang="zh-CN" altLang="en-US" sz="4000" dirty="0">
                <a:solidFill>
                  <a:schemeClr val="tx1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：</a:t>
            </a:r>
            <a:endParaRPr lang="en-US" altLang="zh-CN" sz="4000" dirty="0">
              <a:solidFill>
                <a:schemeClr val="tx1"/>
              </a:solidFill>
              <a:latin typeface="Alibaba PuHuiTi H" pitchFamily="18" charset="-122"/>
              <a:ea typeface="Alibaba PuHuiTi H" pitchFamily="18" charset="-122"/>
              <a:cs typeface="Alibaba PuHuiTi H" pitchFamily="18" charset="-122"/>
            </a:endParaRPr>
          </a:p>
          <a:p>
            <a:pPr marL="514350" indent="-514350">
              <a:buAutoNum type="arabicPeriod"/>
            </a:pPr>
            <a:r>
              <a:rPr lang="en-US" altLang="zh-CN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No</a:t>
            </a:r>
            <a:r>
              <a:rPr lang="zh-CN" altLang="en-US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more</a:t>
            </a:r>
            <a:r>
              <a:rPr lang="zh-CN" altLang="en-US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than</a:t>
            </a:r>
            <a:r>
              <a:rPr lang="zh-CN" altLang="en-US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15</a:t>
            </a:r>
            <a:r>
              <a:rPr lang="zh-CN" altLang="en-US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pages</a:t>
            </a:r>
            <a:r>
              <a:rPr lang="zh-CN" altLang="en-US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of</a:t>
            </a:r>
            <a:r>
              <a:rPr lang="zh-CN" altLang="en-US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main</a:t>
            </a:r>
            <a:r>
              <a:rPr lang="zh-CN" altLang="en-US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slides </a:t>
            </a:r>
            <a:r>
              <a:rPr lang="en-US" altLang="zh-CN" sz="4000" dirty="0">
                <a:solidFill>
                  <a:schemeClr val="tx1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(except first &amp; last page and attachment page)</a:t>
            </a:r>
          </a:p>
          <a:p>
            <a:pPr marL="514350" indent="-514350">
              <a:buAutoNum type="arabicPeriod"/>
            </a:pPr>
            <a:r>
              <a:rPr lang="en-US" altLang="zh-CN" sz="4000" dirty="0">
                <a:solidFill>
                  <a:schemeClr val="tx1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Presentation video should be in </a:t>
            </a:r>
            <a:r>
              <a:rPr lang="en-US" altLang="zh-CN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15 mins</a:t>
            </a:r>
            <a:r>
              <a:rPr lang="en-US" altLang="zh-CN" sz="4000" dirty="0">
                <a:solidFill>
                  <a:schemeClr val="tx1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.</a:t>
            </a:r>
          </a:p>
          <a:p>
            <a:pPr marL="514350" indent="-514350">
              <a:buAutoNum type="arabicPeriod"/>
            </a:pPr>
            <a:endParaRPr lang="en-US" altLang="zh-CN" sz="4000" dirty="0">
              <a:solidFill>
                <a:schemeClr val="tx1"/>
              </a:solidFill>
              <a:latin typeface="Alibaba PuHuiTi M" pitchFamily="18" charset="-122"/>
              <a:ea typeface="Alibaba PuHuiTi M" pitchFamily="18" charset="-122"/>
              <a:cs typeface="Alibaba PuHuiTi M" pitchFamily="18" charset="-122"/>
            </a:endParaRPr>
          </a:p>
          <a:p>
            <a:pPr marL="514350" indent="-514350">
              <a:buAutoNum type="arabicPeriod"/>
            </a:pPr>
            <a:endParaRPr lang="en-US" altLang="zh-CN" sz="4000" dirty="0">
              <a:solidFill>
                <a:schemeClr val="tx1"/>
              </a:solidFill>
              <a:latin typeface="Alibaba PuHuiTi M" pitchFamily="18" charset="-122"/>
              <a:ea typeface="Alibaba PuHuiTi M" pitchFamily="18" charset="-122"/>
              <a:cs typeface="Alibaba PuHuiTi M" pitchFamily="18" charset="-122"/>
            </a:endParaRPr>
          </a:p>
          <a:p>
            <a:pPr marL="514350" indent="-514350">
              <a:buAutoNum type="arabicPeriod"/>
            </a:pPr>
            <a:endParaRPr lang="en-CN" sz="4000" dirty="0">
              <a:solidFill>
                <a:schemeClr val="tx1"/>
              </a:solidFill>
              <a:latin typeface="Alibaba PuHuiTi H" pitchFamily="18" charset="-122"/>
              <a:ea typeface="Alibaba PuHuiTi H" pitchFamily="18" charset="-122"/>
              <a:cs typeface="Alibaba PuHuiTi H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8727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 descr="图片 13">
            <a:extLst>
              <a:ext uri="{FF2B5EF4-FFF2-40B4-BE49-F238E27FC236}">
                <a16:creationId xmlns:a16="http://schemas.microsoft.com/office/drawing/2014/main" id="{F97F0C73-8503-6C1D-B7A1-0D39BAEB6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64" y="4380291"/>
            <a:ext cx="1020949" cy="105957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文本框 182">
            <a:extLst>
              <a:ext uri="{FF2B5EF4-FFF2-40B4-BE49-F238E27FC236}">
                <a16:creationId xmlns:a16="http://schemas.microsoft.com/office/drawing/2014/main" id="{1D84F493-8DCA-2BE9-8D5E-A5F3F392C411}"/>
              </a:ext>
            </a:extLst>
          </p:cNvPr>
          <p:cNvSpPr txBox="1"/>
          <p:nvPr/>
        </p:nvSpPr>
        <p:spPr>
          <a:xfrm>
            <a:off x="3241313" y="4424207"/>
            <a:ext cx="3789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0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ibaba PuHuiTi M" pitchFamily="18" charset="-122"/>
                <a:ea typeface="Alibaba PuHuiTi M" pitchFamily="18" charset="-122"/>
                <a:cs typeface="Alibaba PuHuiTi M" pitchFamily="18" charset="-122"/>
                <a:sym typeface="Helvetica"/>
              </a:rPr>
              <a:t>PolarDB</a:t>
            </a:r>
            <a:endParaRPr kumimoji="1" lang="zh-CN" altLang="en-US" sz="60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ibaba PuHuiTi M" pitchFamily="18" charset="-122"/>
              <a:ea typeface="Alibaba PuHuiTi M" pitchFamily="18" charset="-122"/>
              <a:cs typeface="Alibaba PuHuiTi M" pitchFamily="18" charset="-122"/>
              <a:sym typeface="Helvetic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BF4818-B89E-F36E-5110-76FAF8EE9F22}"/>
              </a:ext>
            </a:extLst>
          </p:cNvPr>
          <p:cNvSpPr txBox="1"/>
          <p:nvPr/>
        </p:nvSpPr>
        <p:spPr>
          <a:xfrm>
            <a:off x="2220364" y="7013954"/>
            <a:ext cx="197618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4000" dirty="0"/>
              <a:t>Other</a:t>
            </a:r>
            <a:r>
              <a:rPr lang="zh-CN" altLang="en-US" sz="4000" dirty="0"/>
              <a:t> </a:t>
            </a:r>
            <a:r>
              <a:rPr lang="en-US" altLang="zh-CN" sz="4000" dirty="0"/>
              <a:t>Alibaba</a:t>
            </a:r>
            <a:r>
              <a:rPr lang="zh-CN" altLang="en-US" sz="4000" dirty="0"/>
              <a:t> </a:t>
            </a:r>
            <a:r>
              <a:rPr lang="en-US" altLang="zh-CN" sz="4000" dirty="0"/>
              <a:t>Cloud</a:t>
            </a:r>
            <a:r>
              <a:rPr lang="zh-CN" altLang="en-US" sz="4000" dirty="0"/>
              <a:t> </a:t>
            </a:r>
            <a:r>
              <a:rPr lang="en-US" altLang="zh-CN" sz="4000" dirty="0"/>
              <a:t>Database</a:t>
            </a:r>
            <a:r>
              <a:rPr lang="zh-CN" altLang="en-US" sz="4000" dirty="0"/>
              <a:t> </a:t>
            </a:r>
            <a:r>
              <a:rPr lang="en-US" altLang="zh-CN" sz="4000" dirty="0"/>
              <a:t>ApsaraDB</a:t>
            </a:r>
            <a:r>
              <a:rPr lang="zh-CN" altLang="en-US" sz="4000" dirty="0"/>
              <a:t> </a:t>
            </a:r>
            <a:r>
              <a:rPr lang="en-US" altLang="zh-CN" sz="4000" dirty="0"/>
              <a:t>logo</a:t>
            </a:r>
            <a:r>
              <a:rPr lang="zh-CN" altLang="en-US" sz="4000" dirty="0"/>
              <a:t> </a:t>
            </a:r>
            <a:r>
              <a:rPr lang="en-US" altLang="zh-CN" sz="4000" dirty="0"/>
              <a:t>can</a:t>
            </a:r>
            <a:r>
              <a:rPr lang="zh-CN" altLang="en-US" sz="4000" dirty="0"/>
              <a:t> </a:t>
            </a:r>
            <a:r>
              <a:rPr lang="en-US" altLang="zh-CN" sz="4000" dirty="0"/>
              <a:t>be</a:t>
            </a:r>
            <a:r>
              <a:rPr lang="zh-CN" altLang="en-US" sz="4000" dirty="0"/>
              <a:t> </a:t>
            </a:r>
            <a:r>
              <a:rPr lang="en-US" altLang="zh-CN" sz="4000" dirty="0"/>
              <a:t>found</a:t>
            </a:r>
            <a:r>
              <a:rPr lang="zh-CN" altLang="en-US" sz="4000" dirty="0"/>
              <a:t> </a:t>
            </a:r>
            <a:r>
              <a:rPr lang="en-US" altLang="zh-CN" sz="4000" dirty="0"/>
              <a:t>in:</a:t>
            </a:r>
            <a:endParaRPr lang="en-CN" sz="4000" dirty="0"/>
          </a:p>
          <a:p>
            <a:r>
              <a:rPr lang="en-CN" sz="4000" dirty="0">
                <a:hlinkClick r:id="rId3"/>
              </a:rPr>
              <a:t>https://github.com/alibabacloud-howto/database#reference-alibaba-cloud-database-apsaradb-logos</a:t>
            </a:r>
            <a:endParaRPr lang="en-CN" sz="4000" dirty="0"/>
          </a:p>
          <a:p>
            <a:endParaRPr lang="en-CN" sz="4000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C8CB47B-19A8-067D-41D3-E21BF3385AC3}"/>
              </a:ext>
            </a:extLst>
          </p:cNvPr>
          <p:cNvSpPr txBox="1">
            <a:spLocks/>
          </p:cNvSpPr>
          <p:nvPr/>
        </p:nvSpPr>
        <p:spPr>
          <a:xfrm>
            <a:off x="917554" y="865516"/>
            <a:ext cx="16200000" cy="707334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CN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274744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D3A0-DA5E-99C7-651F-FB2D0C09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Problem Statement </a:t>
            </a:r>
            <a:r>
              <a:rPr lang="en-US" sz="6000" b="0" dirty="0">
                <a:solidFill>
                  <a:schemeClr val="bg2">
                    <a:lumMod val="75000"/>
                  </a:schemeClr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- (Optional)</a:t>
            </a:r>
            <a:endParaRPr lang="en-CN" sz="6000" b="0" dirty="0">
              <a:solidFill>
                <a:schemeClr val="bg2">
                  <a:lumMod val="75000"/>
                </a:schemeClr>
              </a:solidFill>
              <a:latin typeface="Alibaba PuHuiTi M" pitchFamily="18" charset="-122"/>
              <a:ea typeface="Alibaba PuHuiTi M" pitchFamily="18" charset="-122"/>
              <a:cs typeface="Alibaba PuHuiTi M" pitchFamily="18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F4B27F-13A2-41C0-77B4-F67E9A25EB37}"/>
              </a:ext>
            </a:extLst>
          </p:cNvPr>
          <p:cNvSpPr/>
          <p:nvPr/>
        </p:nvSpPr>
        <p:spPr>
          <a:xfrm>
            <a:off x="902208" y="3429583"/>
            <a:ext cx="4117439" cy="97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2A3E5-547C-FA8C-2A0D-8D2F84501374}"/>
              </a:ext>
            </a:extLst>
          </p:cNvPr>
          <p:cNvSpPr txBox="1"/>
          <p:nvPr/>
        </p:nvSpPr>
        <p:spPr>
          <a:xfrm>
            <a:off x="856594" y="4262863"/>
            <a:ext cx="2193025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Pemantauan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Keberlanjutan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Pemanfaatan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Sumberdaya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Hutan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dan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Peningkatan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Partisipasi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Publik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dalam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Perlindungan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Hutan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, Taman Nasional,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Hutan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Mangrove, dan TORA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sebagai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objek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wisata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dan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penelitian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: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Masalah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utama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adalah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belum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adanya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platform yang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dapat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menampilkan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data dan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informasi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geografis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terkait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luas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jarak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tempuh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hutan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,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informasi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tempat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taman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nasional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, data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hutan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mangrove, dan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objek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TORA yang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ada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di Tanah 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Indonesia Raya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Khususnya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di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Provinsi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Sumatera Utara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.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Dengan</a:t>
            </a:r>
            <a:r>
              <a:rPr lang="en-ID" sz="40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libaba PuHuiTi R"/>
                <a:ea typeface="Times New Roman" panose="02020603050405020304" pitchFamily="18" charset="0"/>
              </a:rPr>
              <a:t>ada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nya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platform yang di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bangun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ini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di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harapkan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dapat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mengakomodir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kebutuhan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masyarakat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terkait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data geo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spasial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untuk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melestarikan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lingkungan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yang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hijau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dan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sebagai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bentuk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campaign dan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promosi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kita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terhadapat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daerah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hijau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sumatera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utara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agar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dapat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mengundang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turis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local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maupun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asing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untuk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berkontribusi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terhadap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kegiatan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pariwisata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maupun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kegiatan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peneloelitian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dan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pelestarian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alam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Alibaba PuHuiTi R"/>
                <a:ea typeface="Times New Roman" panose="02020603050405020304" pitchFamily="18" charset="0"/>
              </a:rPr>
              <a:t>lingkungan</a:t>
            </a:r>
            <a:r>
              <a:rPr lang="en-ID" sz="4000" dirty="0">
                <a:latin typeface="Alibaba PuHuiTi R"/>
                <a:ea typeface="Times New Roman" panose="02020603050405020304" pitchFamily="18" charset="0"/>
              </a:rPr>
              <a:t>.</a:t>
            </a:r>
            <a:endParaRPr lang="en-ID" sz="4000" dirty="0">
              <a:effectLst/>
              <a:latin typeface="Alibaba PuHuiTi R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1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DEFF6-D21C-6AD9-7BEC-E49EA476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Project Description &amp; Demo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2CB855-21CE-4259-4EC6-F1858F53031B}"/>
              </a:ext>
            </a:extLst>
          </p:cNvPr>
          <p:cNvSpPr txBox="1"/>
          <p:nvPr/>
        </p:nvSpPr>
        <p:spPr>
          <a:xfrm>
            <a:off x="856594" y="4262867"/>
            <a:ext cx="219302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dirty="0" err="1">
                <a:effectLst/>
                <a:latin typeface="Alibaba PuHuiTi H"/>
                <a:ea typeface="Alibaba PuHuiTi R"/>
              </a:rPr>
              <a:t>Tahukah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Anda Sumatera Utara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mempunyai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Taman Nasional yang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indah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 ?,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Pernahkah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anda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mengunjungi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Taman Nasional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Batang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Gadis /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Gunung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Leuser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yang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ada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di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daerah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Sumatera Utara ?,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atau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tahukah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anda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seberapa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menyenangkan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dan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bermanfaatnya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menanam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tanaman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Mangrove di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pantai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?,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Atau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anda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sedang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bingung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mencari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objek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wisata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di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daerah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Sumatera Utara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atau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mencari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tempat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penelitian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terkait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kehutanan</a:t>
            </a:r>
            <a:r>
              <a:rPr lang="en-ID" sz="4000" dirty="0">
                <a:latin typeface="Alibaba PuHuiTi H"/>
                <a:ea typeface="Alibaba PuHuiTi R"/>
              </a:rPr>
              <a:t> dan Tanah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Agraria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?.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BuccutBuccut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platform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berbasis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web base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ini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akan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membantu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menjawab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semua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pertanyaan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di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atas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dengan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visualisasi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yang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interaktif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 dan </a:t>
            </a:r>
            <a:r>
              <a:rPr lang="en-ID" sz="4000" dirty="0" err="1">
                <a:effectLst/>
                <a:latin typeface="Alibaba PuHuiTi H"/>
                <a:ea typeface="Alibaba PuHuiTi R"/>
              </a:rPr>
              <a:t>informatif</a:t>
            </a:r>
            <a:r>
              <a:rPr lang="en-ID" sz="4000" dirty="0">
                <a:effectLst/>
                <a:latin typeface="Alibaba PuHuiTi H"/>
                <a:ea typeface="Alibaba PuHuiTi R"/>
              </a:rPr>
              <a:t>.</a:t>
            </a:r>
            <a:endParaRPr lang="en-CN" sz="4000" dirty="0">
              <a:solidFill>
                <a:schemeClr val="bg2">
                  <a:lumMod val="75000"/>
                </a:schemeClr>
              </a:solidFill>
              <a:latin typeface="Alibaba PuHuiTi H"/>
              <a:ea typeface="Alibaba PuHuiTi R"/>
              <a:cs typeface="Alibaba PuHuiTi R" pitchFamily="18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F9A69-AAB6-349C-056E-3B5D163443F9}"/>
              </a:ext>
            </a:extLst>
          </p:cNvPr>
          <p:cNvSpPr/>
          <p:nvPr/>
        </p:nvSpPr>
        <p:spPr>
          <a:xfrm>
            <a:off x="902208" y="3429583"/>
            <a:ext cx="4117439" cy="97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410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D9D813-2E2E-FCF3-07A8-DE59D1469DF8}"/>
              </a:ext>
            </a:extLst>
          </p:cNvPr>
          <p:cNvSpPr/>
          <p:nvPr/>
        </p:nvSpPr>
        <p:spPr>
          <a:xfrm>
            <a:off x="0" y="0"/>
            <a:ext cx="11087100" cy="13716000"/>
          </a:xfrm>
          <a:prstGeom prst="rect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CBDA755-44D7-E24D-4ECA-1F2CD3FDABBC}"/>
              </a:ext>
            </a:extLst>
          </p:cNvPr>
          <p:cNvSpPr txBox="1">
            <a:spLocks/>
          </p:cNvSpPr>
          <p:nvPr/>
        </p:nvSpPr>
        <p:spPr>
          <a:xfrm>
            <a:off x="2274600" y="5557208"/>
            <a:ext cx="6537900" cy="2601584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pPr algn="ctr"/>
            <a:r>
              <a:rPr lang="en-CN" sz="6000" b="0" dirty="0">
                <a:solidFill>
                  <a:schemeClr val="bg1"/>
                </a:solidFill>
                <a:latin typeface="Alibaba PuHuiTi H"/>
                <a:ea typeface="Alibaba PuHuiTi M" pitchFamily="18" charset="-122"/>
                <a:cs typeface="Alibaba PuHuiTi M" pitchFamily="18" charset="-122"/>
              </a:rPr>
              <a:t>Business Value </a:t>
            </a:r>
            <a:endParaRPr lang="en-US" sz="6000" b="0" dirty="0">
              <a:solidFill>
                <a:schemeClr val="bg1"/>
              </a:solidFill>
              <a:latin typeface="Alibaba PuHuiTi H"/>
              <a:ea typeface="Alibaba PuHuiTi M" pitchFamily="18" charset="-122"/>
              <a:cs typeface="Alibaba PuHuiTi M" pitchFamily="18" charset="-122"/>
            </a:endParaRPr>
          </a:p>
          <a:p>
            <a:pPr algn="ctr"/>
            <a:r>
              <a:rPr lang="en-CN" sz="6000" b="0" dirty="0">
                <a:solidFill>
                  <a:srgbClr val="FF6A00"/>
                </a:solidFill>
                <a:latin typeface="Alibaba PuHuiTi H"/>
                <a:ea typeface="Alibaba PuHuiTi M" pitchFamily="18" charset="-122"/>
                <a:cs typeface="Alibaba PuHuiTi M" pitchFamily="18" charset="-122"/>
              </a:rPr>
              <a:t>or</a:t>
            </a:r>
            <a:r>
              <a:rPr lang="en-CN" sz="6000" b="0" dirty="0">
                <a:latin typeface="Alibaba PuHuiTi H"/>
                <a:ea typeface="Alibaba PuHuiTi M" pitchFamily="18" charset="-122"/>
                <a:cs typeface="Alibaba PuHuiTi M" pitchFamily="18" charset="-122"/>
              </a:rPr>
              <a:t> </a:t>
            </a:r>
            <a:endParaRPr lang="en-US" sz="6000" b="0" dirty="0">
              <a:latin typeface="Alibaba PuHuiTi H"/>
              <a:ea typeface="Alibaba PuHuiTi M" pitchFamily="18" charset="-122"/>
              <a:cs typeface="Alibaba PuHuiTi M" pitchFamily="18" charset="-122"/>
            </a:endParaRPr>
          </a:p>
          <a:p>
            <a:pPr algn="ctr"/>
            <a:r>
              <a:rPr lang="en-CN" sz="6000" b="0" dirty="0">
                <a:solidFill>
                  <a:schemeClr val="bg1"/>
                </a:solidFill>
                <a:latin typeface="Alibaba PuHuiTi H"/>
                <a:ea typeface="Alibaba PuHuiTi M" pitchFamily="18" charset="-122"/>
                <a:cs typeface="Alibaba PuHuiTi M" pitchFamily="18" charset="-122"/>
              </a:rPr>
              <a:t>Social Value</a:t>
            </a:r>
          </a:p>
        </p:txBody>
      </p:sp>
      <p:sp>
        <p:nvSpPr>
          <p:cNvPr id="7" name="テキスト プレースホルダー 12">
            <a:extLst>
              <a:ext uri="{FF2B5EF4-FFF2-40B4-BE49-F238E27FC236}">
                <a16:creationId xmlns:a16="http://schemas.microsoft.com/office/drawing/2014/main" id="{11FB4260-B706-4777-AFF3-F8E28A412189}"/>
              </a:ext>
            </a:extLst>
          </p:cNvPr>
          <p:cNvSpPr txBox="1">
            <a:spLocks/>
          </p:cNvSpPr>
          <p:nvPr/>
        </p:nvSpPr>
        <p:spPr>
          <a:xfrm>
            <a:off x="11446816" y="2451368"/>
            <a:ext cx="10662584" cy="10466961"/>
          </a:xfrm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Meningkatkan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transparansi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dan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akuntabilitas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dalam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pengelolaan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lahan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.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Memfasilitasi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pengumpulan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dan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analisis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data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hutan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dan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lahan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untuk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meningkatkan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perencanaan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dan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pengambilan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keputusan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.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Membantu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pemantauan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dan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perlindungan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sumber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daya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alam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dan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lingkungan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hidup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.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Membantu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menjaga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keberlangsungan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sumber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daya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alam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dan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lingkungan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hidup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.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Menyediakan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informasi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yang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akurat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dan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transparan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tentang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pengelolaan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lahan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dan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hutan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.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Membantu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meningkatkan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partisipasi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dan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keterlibatan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masyarakat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dalam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pengelolaan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lahan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dan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hutan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.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Mendukung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peningkatan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kualitas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hidup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masyarakat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setempat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dan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menjaga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kelestarian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lingkungan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.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Mendukung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pembangunan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berkelanjutan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dan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mencegah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degradasi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 </a:t>
            </a:r>
            <a:r>
              <a:rPr lang="en-ID" sz="2800" dirty="0" err="1">
                <a:latin typeface="Alibaba PuHuiTi H"/>
                <a:ea typeface="Alibaba PuHuiTi R"/>
                <a:cs typeface="Mangal" panose="02040503050203030202" pitchFamily="18" charset="0"/>
              </a:rPr>
              <a:t>lingkungan</a:t>
            </a:r>
            <a:r>
              <a:rPr lang="en-ID" sz="2800" dirty="0">
                <a:latin typeface="Alibaba PuHuiTi H"/>
                <a:ea typeface="Alibaba PuHuiTi R"/>
                <a:cs typeface="Mangal" panose="02040503050203030202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97A0C4-3A56-BFA0-DF25-63E409340872}"/>
              </a:ext>
            </a:extLst>
          </p:cNvPr>
          <p:cNvSpPr/>
          <p:nvPr/>
        </p:nvSpPr>
        <p:spPr>
          <a:xfrm>
            <a:off x="11602456" y="1984441"/>
            <a:ext cx="4117439" cy="97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541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E6A52A5-DD2D-8AFA-53D4-640E054B0AAA}"/>
              </a:ext>
            </a:extLst>
          </p:cNvPr>
          <p:cNvSpPr txBox="1">
            <a:spLocks/>
          </p:cNvSpPr>
          <p:nvPr/>
        </p:nvSpPr>
        <p:spPr>
          <a:xfrm>
            <a:off x="917554" y="865516"/>
            <a:ext cx="16200000" cy="707334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CN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Cloud-based System Architecture &amp; </a:t>
            </a:r>
          </a:p>
          <a:p>
            <a:r>
              <a:rPr lang="en-CN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Data Architecture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4FECF7-D9A6-553A-B6AF-CB2AF0EDA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37" y="3192830"/>
            <a:ext cx="13773642" cy="919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82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E6A52A5-DD2D-8AFA-53D4-640E054B0AAA}"/>
              </a:ext>
            </a:extLst>
          </p:cNvPr>
          <p:cNvSpPr txBox="1">
            <a:spLocks/>
          </p:cNvSpPr>
          <p:nvPr/>
        </p:nvSpPr>
        <p:spPr>
          <a:xfrm>
            <a:off x="917554" y="865516"/>
            <a:ext cx="16200000" cy="707334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CN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PolarDB</a:t>
            </a:r>
            <a:r>
              <a:rPr lang="zh-CN" altLang="en-US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 </a:t>
            </a:r>
            <a:r>
              <a:rPr lang="en-US" altLang="zh-CN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Features</a:t>
            </a:r>
            <a:r>
              <a:rPr lang="zh-CN" altLang="en-US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 </a:t>
            </a:r>
            <a:r>
              <a:rPr lang="en-US" altLang="zh-CN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in</a:t>
            </a:r>
            <a:r>
              <a:rPr lang="zh-CN" altLang="en-US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 </a:t>
            </a:r>
            <a:r>
              <a:rPr lang="en-US" altLang="zh-CN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Use</a:t>
            </a:r>
            <a:endParaRPr lang="en-CN" sz="6000" b="0" dirty="0">
              <a:latin typeface="Alibaba PuHuiTi M" pitchFamily="18" charset="-122"/>
              <a:ea typeface="Alibaba PuHuiTi M" pitchFamily="18" charset="-122"/>
              <a:cs typeface="Alibaba PuHuiTi M" pitchFamily="18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7541B4-1E10-B2DB-D278-7B63907F70F7}"/>
              </a:ext>
            </a:extLst>
          </p:cNvPr>
          <p:cNvSpPr txBox="1"/>
          <p:nvPr/>
        </p:nvSpPr>
        <p:spPr>
          <a:xfrm>
            <a:off x="917554" y="3426291"/>
            <a:ext cx="2193025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Please describe what PolarDB features you’ve used in this project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and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the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use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cases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for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those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features.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If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you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use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any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advanced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features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of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PolarDB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please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specify.</a:t>
            </a:r>
          </a:p>
          <a:p>
            <a:endParaRPr lang="en-US" sz="4400" dirty="0">
              <a:solidFill>
                <a:schemeClr val="bg2">
                  <a:lumMod val="75000"/>
                </a:scheme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r>
              <a:rPr 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Tips: Use PolarDB advanced features is highly recommended for getting better score.</a:t>
            </a:r>
          </a:p>
          <a:p>
            <a:endParaRPr lang="en-US" sz="4400" dirty="0">
              <a:solidFill>
                <a:schemeClr val="bg2">
                  <a:lumMod val="75000"/>
                </a:scheme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r>
              <a:rPr 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To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learn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how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to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used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the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PolarDB advanced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features: github.com/</a:t>
            </a:r>
            <a:r>
              <a:rPr lang="en-US" altLang="zh-CN" sz="4400" dirty="0" err="1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apsaradb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/</a:t>
            </a:r>
            <a:r>
              <a:rPr lang="en-US" altLang="zh-CN" sz="4400" dirty="0" err="1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polardb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-hands-on</a:t>
            </a:r>
            <a:endParaRPr lang="en-US" sz="4400" dirty="0">
              <a:solidFill>
                <a:schemeClr val="bg2">
                  <a:lumMod val="75000"/>
                </a:scheme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endParaRPr lang="en-US" sz="4400" dirty="0">
              <a:solidFill>
                <a:schemeClr val="bg2">
                  <a:lumMod val="75000"/>
                </a:scheme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655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E6A52A5-DD2D-8AFA-53D4-640E054B0AAA}"/>
              </a:ext>
            </a:extLst>
          </p:cNvPr>
          <p:cNvSpPr txBox="1">
            <a:spLocks/>
          </p:cNvSpPr>
          <p:nvPr/>
        </p:nvSpPr>
        <p:spPr>
          <a:xfrm>
            <a:off x="917554" y="865516"/>
            <a:ext cx="16200000" cy="707334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CN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Attachment </a:t>
            </a:r>
            <a:r>
              <a:rPr lang="en-CN" sz="6000" b="0" dirty="0">
                <a:solidFill>
                  <a:schemeClr val="bg2">
                    <a:lumMod val="90000"/>
                  </a:schemeClr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– (Optional)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01E3EA-A004-FF24-2D33-67417843A9FD}"/>
              </a:ext>
            </a:extLst>
          </p:cNvPr>
          <p:cNvSpPr txBox="1"/>
          <p:nvPr/>
        </p:nvSpPr>
        <p:spPr>
          <a:xfrm>
            <a:off x="917554" y="4780508"/>
            <a:ext cx="219302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If you open source your project idea &amp; code on GitHub or share your project presentation on Youtube you can get extra 5 bonus mark.</a:t>
            </a:r>
          </a:p>
          <a:p>
            <a:endParaRPr lang="en-CN" sz="4400" dirty="0">
              <a:solidFill>
                <a:schemeClr val="bg2">
                  <a:lumMod val="75000"/>
                </a:scheme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r>
              <a:rPr lang="en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Please provide the your project GitHub link or Youtube link in this page to get the bonus in count.</a:t>
            </a:r>
          </a:p>
          <a:p>
            <a:endParaRPr lang="en-US" sz="4400" dirty="0">
              <a:solidFill>
                <a:schemeClr val="bg2">
                  <a:lumMod val="75000"/>
                </a:scheme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092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E6A52A5-DD2D-8AFA-53D4-640E054B0AAA}"/>
              </a:ext>
            </a:extLst>
          </p:cNvPr>
          <p:cNvSpPr txBox="1">
            <a:spLocks/>
          </p:cNvSpPr>
          <p:nvPr/>
        </p:nvSpPr>
        <p:spPr>
          <a:xfrm>
            <a:off x="917554" y="865516"/>
            <a:ext cx="16200000" cy="707334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CN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Declaration</a:t>
            </a:r>
            <a:r>
              <a:rPr lang="zh-CN" altLang="en-US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 </a:t>
            </a:r>
            <a:r>
              <a:rPr lang="en-US" altLang="zh-CN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of</a:t>
            </a:r>
            <a:r>
              <a:rPr lang="zh-CN" altLang="en-US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 </a:t>
            </a:r>
            <a:r>
              <a:rPr lang="en-US" altLang="zh-CN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Originality</a:t>
            </a:r>
            <a:endParaRPr lang="en-CN" sz="6000" b="0" dirty="0">
              <a:solidFill>
                <a:schemeClr val="bg2">
                  <a:lumMod val="90000"/>
                </a:schemeClr>
              </a:solidFill>
              <a:latin typeface="Alibaba PuHuiTi M" pitchFamily="18" charset="-122"/>
              <a:ea typeface="Alibaba PuHuiTi M" pitchFamily="18" charset="-122"/>
              <a:cs typeface="Alibaba PuHuiTi M" pitchFamily="18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2425D0-B279-DF22-422D-5D1CD34E0AA5}"/>
              </a:ext>
            </a:extLst>
          </p:cNvPr>
          <p:cNvSpPr txBox="1"/>
          <p:nvPr/>
        </p:nvSpPr>
        <p:spPr>
          <a:xfrm>
            <a:off x="917554" y="3866108"/>
            <a:ext cx="21930254" cy="8117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Kami yang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bertanda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tangan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di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bawah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ini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, </a:t>
            </a:r>
            <a:r>
              <a:rPr lang="en-ID" sz="3200" b="1" dirty="0">
                <a:solidFill>
                  <a:srgbClr val="FF6A00"/>
                </a:solidFill>
                <a:effectLst/>
                <a:latin typeface="Alibaba PuHuiTi R"/>
                <a:ea typeface="Times New Roman" panose="02020603050405020304" pitchFamily="18" charset="0"/>
              </a:rPr>
              <a:t>Abdurrahman Tauhid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dan </a:t>
            </a:r>
            <a:r>
              <a:rPr lang="en-ID" sz="3200" b="1" dirty="0" err="1">
                <a:solidFill>
                  <a:srgbClr val="FF6A00"/>
                </a:solidFill>
                <a:effectLst/>
                <a:latin typeface="Alibaba PuHuiTi R"/>
                <a:ea typeface="Times New Roman" panose="02020603050405020304" pitchFamily="18" charset="0"/>
              </a:rPr>
              <a:t>Haris</a:t>
            </a:r>
            <a:r>
              <a:rPr lang="en-ID" sz="3200" b="1" dirty="0">
                <a:solidFill>
                  <a:srgbClr val="FF6A00"/>
                </a:solidFill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b="1" dirty="0" err="1">
                <a:solidFill>
                  <a:srgbClr val="FF6A00"/>
                </a:solidFill>
                <a:effectLst/>
                <a:latin typeface="Alibaba PuHuiTi R"/>
                <a:ea typeface="Times New Roman" panose="02020603050405020304" pitchFamily="18" charset="0"/>
              </a:rPr>
              <a:t>Wahyudi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,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menyatakan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bahwa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proyek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“</a:t>
            </a:r>
            <a:r>
              <a:rPr lang="en-ID" sz="3200" b="1" dirty="0" err="1">
                <a:solidFill>
                  <a:srgbClr val="FF6A00"/>
                </a:solidFill>
                <a:effectLst/>
                <a:latin typeface="Alibaba PuHuiTi R"/>
                <a:ea typeface="Times New Roman" panose="02020603050405020304" pitchFamily="18" charset="0"/>
              </a:rPr>
              <a:t>BuccutBuccut</a:t>
            </a:r>
            <a:r>
              <a:rPr lang="en-ID" sz="3200" b="1" dirty="0">
                <a:solidFill>
                  <a:srgbClr val="FF6A00"/>
                </a:solidFill>
                <a:effectLst/>
                <a:latin typeface="Alibaba PuHuiTi R"/>
                <a:ea typeface="Times New Roman" panose="02020603050405020304" pitchFamily="18" charset="0"/>
              </a:rPr>
              <a:t>”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platform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berbasis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web yang kami submit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adalah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hasil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karya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kami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sendiri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dan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tidak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terdapat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karya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orang lain yang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diambil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tanpa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izin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. Kami juga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menyatakan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bahwa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segala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informasi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yang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terdapat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dalam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karya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tersebut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diambil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dari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sumber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yang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sah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.</a:t>
            </a:r>
          </a:p>
          <a:p>
            <a:pPr algn="l">
              <a:spcBef>
                <a:spcPts val="1500"/>
              </a:spcBef>
              <a:spcAft>
                <a:spcPts val="1500"/>
              </a:spcAft>
            </a:pP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Kami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bersedia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menerima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segala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akibat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hukum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jika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terbukti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ada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pelanggaran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hak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cipta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dalam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karya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yang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saya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submit.</a:t>
            </a:r>
          </a:p>
          <a:p>
            <a:pPr algn="l">
              <a:spcBef>
                <a:spcPts val="1500"/>
              </a:spcBef>
              <a:spcAft>
                <a:spcPts val="1500"/>
              </a:spcAft>
            </a:pP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Dibuat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dan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ditandatangani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pada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tanggal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 [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tanggal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],</a:t>
            </a:r>
          </a:p>
          <a:p>
            <a:pPr algn="l">
              <a:spcBef>
                <a:spcPts val="1500"/>
              </a:spcBef>
              <a:spcAft>
                <a:spcPts val="1500"/>
              </a:spcAft>
            </a:pPr>
            <a:endParaRPr lang="en-ID" sz="3200" dirty="0">
              <a:effectLst/>
              <a:latin typeface="Alibaba PuHuiTi R"/>
              <a:ea typeface="Times New Roman" panose="02020603050405020304" pitchFamily="18" charset="0"/>
            </a:endParaRPr>
          </a:p>
          <a:p>
            <a:pPr>
              <a:spcBef>
                <a:spcPts val="1500"/>
              </a:spcBef>
            </a:pP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Abdurrahman Tauhid 				</a:t>
            </a:r>
          </a:p>
          <a:p>
            <a:pPr>
              <a:spcBef>
                <a:spcPts val="1500"/>
              </a:spcBef>
            </a:pPr>
            <a:endParaRPr lang="en-ID" sz="3200" dirty="0">
              <a:effectLst/>
              <a:latin typeface="Alibaba PuHuiTi R"/>
              <a:ea typeface="Times New Roman" panose="02020603050405020304" pitchFamily="18" charset="0"/>
            </a:endParaRPr>
          </a:p>
          <a:p>
            <a:pPr>
              <a:spcBef>
                <a:spcPts val="1500"/>
              </a:spcBef>
            </a:pPr>
            <a:endParaRPr lang="en-ID" sz="3200" dirty="0">
              <a:effectLst/>
              <a:latin typeface="Alibaba PuHuiTi R"/>
              <a:ea typeface="Times New Roman" panose="02020603050405020304" pitchFamily="18" charset="0"/>
            </a:endParaRPr>
          </a:p>
          <a:p>
            <a:pPr>
              <a:spcBef>
                <a:spcPts val="1500"/>
              </a:spcBef>
            </a:pP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[Tanda </a:t>
            </a:r>
            <a:r>
              <a:rPr lang="en-ID" sz="3200" dirty="0" err="1">
                <a:effectLst/>
                <a:latin typeface="Alibaba PuHuiTi R"/>
                <a:ea typeface="Times New Roman" panose="02020603050405020304" pitchFamily="18" charset="0"/>
              </a:rPr>
              <a:t>tangan</a:t>
            </a:r>
            <a:r>
              <a:rPr lang="en-ID" sz="3200" dirty="0">
                <a:effectLst/>
                <a:latin typeface="Alibaba PuHuiTi R"/>
                <a:ea typeface="Times New Roman" panose="02020603050405020304" pitchFamily="18" charset="0"/>
              </a:rPr>
              <a:t>]						</a:t>
            </a:r>
          </a:p>
        </p:txBody>
      </p:sp>
    </p:spTree>
    <p:extLst>
      <p:ext uri="{BB962C8B-B14F-4D97-AF65-F5344CB8AC3E}">
        <p14:creationId xmlns:p14="http://schemas.microsoft.com/office/powerpoint/2010/main" val="9309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EC91004-4A3F-4CF7-A21B-818AAE905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文本框 1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E6636BC20180234D78A0072836F0BEB032B9B20D17555BB0ADD98B30B1332BD33B44B738C1667B0122692508384636EBBC1921DA41D07B811BBFC2E178BE14DC24FB39ADEF25845744D22EF763B243DEA84CE91C764D20D3689C419F05DE4CC8D8962D9F0E3</a:t>
            </a:r>
          </a:p>
        </p:txBody>
      </p:sp>
      <p:sp>
        <p:nvSpPr>
          <p:cNvPr id="6" name="文本框 2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E6636BC20180234D78A0072836F0B3B062B9B207100DDB20A0D98F39B16C2BA34B43BC38C168AB0122592F0838465CEB921921FAF1D0ABC11BBFC26B7F4E1ADA24FB2EADD526949754C728F767A2439F9FD0E9157C626057A81A5197EE01DCA8DD06229F4E3</a:t>
            </a:r>
          </a:p>
        </p:txBody>
      </p:sp>
      <p:sp>
        <p:nvSpPr>
          <p:cNvPr id="7" name="文本框 3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E6636BC20180234D78A0072836F0B99012B9B2041CBB0BD0AED9843CB1E92B759B4BB3387161DB0A22092008384687EBAD09218A11D00BB11BBFC253752E1BD324F50EAD8127E48704882AE76E224046D963E4B175990FA048DEA195FADFAC88D9862B9F9E3</a:t>
            </a:r>
          </a:p>
        </p:txBody>
      </p:sp>
      <p:sp>
        <p:nvSpPr>
          <p:cNvPr id="8" name="文本框 4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E6636BC20180234D78A0072836F0BE8092B9B20C1995FBB0AAD98B33B1032B25BB4EBB387163FB0F22C92E08384670EB2809215AC1D0FBA11BBFC2437A1E1FD724F5F8AD632564B7B4FF2ED7684240538A9CE0BE76481F81688BF19F28E95C98DFE620900E3</a:t>
            </a:r>
          </a:p>
        </p:txBody>
      </p:sp>
      <p:sp>
        <p:nvSpPr>
          <p:cNvPr id="9" name="文本框 5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E6636BC20180234D78A0072836F0BC5042B9B2071914ABA0AFD98A36B1312BA09B46B338D169DB042219260838466CEBCA09217A11D0EBD11BBFC21D70AE1BD124F79CADC02084A7F49B2BF76E924D54EB27EF457D2D6E7658AE919C47F25C58DA8624926E3</a:t>
            </a:r>
          </a:p>
        </p:txBody>
      </p:sp>
      <p:sp>
        <p:nvSpPr>
          <p:cNvPr id="10" name="文本框 6" hidden="1"/>
          <p:cNvSpPr txBox="1"/>
          <p:nvPr/>
        </p:nvSpPr>
        <p:spPr>
          <a:xfrm>
            <a:off x="-30000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E6636BC20180234D78A0072836F0B1F0B2B9B20C194F3BB0ADD98331B1C62B51CB43B838C16E8B0E22C92408C8468EEBE509210AC1D04BD11BBFC228762E2FD824FCBAAD1124B6E784AF2DE761024E5537DCE27771BF55E7D8EF319F2F7D5C28DEE626942E3</a:t>
            </a:r>
          </a:p>
        </p:txBody>
      </p:sp>
      <p:sp>
        <p:nvSpPr>
          <p:cNvPr id="12" name="文本框 7" hidden="1"/>
          <p:cNvSpPr txBox="1"/>
          <p:nvPr/>
        </p:nvSpPr>
        <p:spPr>
          <a:xfrm>
            <a:off x="-30000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E6636BC20180234D78A0072836F0BEC032B9B20719E7ABD0A4D98930B1B12B712B41B8383169AB0722192908C8467AEB500921AA91D06BC11BBFC236721E20D524FF49AD4320F65744DB2EA767924C574BB3E271732605D208AA119547C05C28DCF62D9E0E3</a:t>
            </a:r>
          </a:p>
        </p:txBody>
      </p:sp>
      <p:sp>
        <p:nvSpPr>
          <p:cNvPr id="13" name="文本框 8" hidden="1"/>
          <p:cNvSpPr txBox="1"/>
          <p:nvPr/>
        </p:nvSpPr>
        <p:spPr>
          <a:xfrm>
            <a:off x="-30000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BBAAD9C20180234D78A0072836F0B3D0F2B9B20F17062BA0AED98A36B1592BA12B4DB63861636B0F22592308C84635EBDA09217A31D0EBC11BBFC2117CBE2DD124FE92AD4F2776A7040728C7604243DF3CC7E0757D97657F5887C19CEC514C28DAD62A9F4E3</a:t>
            </a:r>
          </a:p>
        </p:txBody>
      </p:sp>
      <p:sp>
        <p:nvSpPr>
          <p:cNvPr id="14" name="文本框 9" hidden="1"/>
          <p:cNvSpPr txBox="1"/>
          <p:nvPr/>
        </p:nvSpPr>
        <p:spPr>
          <a:xfrm>
            <a:off x="-30000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BBAAD9C20180234D78A0072836F0BA1012B9B20A1CB46BD0A7D98635B19D2BBC6B43BA384161FB0F22C92C08C846A0EB0509215AB1D08BB11BBFC2217C7E26D724FBB3AD372DA647A48F24176822454646D3E3367050D32728DB5195200FACA8DFA62B98CE3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846" y="5642216"/>
            <a:ext cx="14228308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32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阿里云官方">
      <a:dk1>
        <a:srgbClr val="181818"/>
      </a:dk1>
      <a:lt1>
        <a:sysClr val="window" lastClr="FFFFFF"/>
      </a:lt1>
      <a:dk2>
        <a:srgbClr val="FF6A00"/>
      </a:dk2>
      <a:lt2>
        <a:srgbClr val="DBDBDB"/>
      </a:lt2>
      <a:accent1>
        <a:srgbClr val="FF6A00"/>
      </a:accent1>
      <a:accent2>
        <a:srgbClr val="FFB61A"/>
      </a:accent2>
      <a:accent3>
        <a:srgbClr val="D8D8D8"/>
      </a:accent3>
      <a:accent4>
        <a:srgbClr val="BFBFBF"/>
      </a:accent4>
      <a:accent5>
        <a:srgbClr val="A5A5A5"/>
      </a:accent5>
      <a:accent6>
        <a:srgbClr val="7F7F7F"/>
      </a:accent6>
      <a:hlink>
        <a:srgbClr val="FF6A00"/>
      </a:hlink>
      <a:folHlink>
        <a:srgbClr val="FF6A00"/>
      </a:folHlink>
    </a:clrScheme>
    <a:fontScheme name="阿里云官方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13560</TotalTime>
  <Words>618</Words>
  <Application>Microsoft Office PowerPoint</Application>
  <PresentationFormat>Custom</PresentationFormat>
  <Paragraphs>87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Microsoft YaHei</vt:lpstr>
      <vt:lpstr>Microsoft YaHei</vt:lpstr>
      <vt:lpstr>Alibaba PuHuiTi H</vt:lpstr>
      <vt:lpstr>Alibaba PuHuiTi M</vt:lpstr>
      <vt:lpstr>Alibaba PuHuiTi R</vt:lpstr>
      <vt:lpstr>Arial</vt:lpstr>
      <vt:lpstr>Calibri</vt:lpstr>
      <vt:lpstr>Wingdings</vt:lpstr>
      <vt:lpstr>Office 主题​​</vt:lpstr>
      <vt:lpstr>PowerPoint Presentation</vt:lpstr>
      <vt:lpstr>Problem Statement - (Optional)</vt:lpstr>
      <vt:lpstr>Project Description &amp; 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宝明</dc:creator>
  <cp:lastModifiedBy>Tauhid Junior</cp:lastModifiedBy>
  <cp:revision>449</cp:revision>
  <dcterms:created xsi:type="dcterms:W3CDTF">2019-10-01T12:03:42Z</dcterms:created>
  <dcterms:modified xsi:type="dcterms:W3CDTF">2023-02-17T01:49:07Z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perty1">
    <vt:lpwstr>E6636BC20180234D78A0072836F0BEB032B9B20D17555BB0ADD98B30B1332BD33B44B738C1667B0122692508384636EBBC1921DA41D07B811BBFC2E178BE14DC24FB39ADEF25845744D22EF763B243DEA84CE91C764D20D3689C419F05DE4CC8D8962D9F0E3</vt:lpwstr>
  </property>
  <property fmtid="{D5CDD505-2E9C-101B-9397-08002B2CF9AE}" pid="3" name="property2">
    <vt:lpwstr>E6636BC20180234D78A0072836F0B3B062B9B207100DDB20A0D98F39B16C2BA34B43BC38C168AB0122592F0838465CEB921921FAF1D0ABC11BBFC26B7F4E1ADA24FB2EADD526949754C728F767A2439F9FD0E9157C626057A81A5197EE01DCA8DD06229F4E3</vt:lpwstr>
  </property>
  <property fmtid="{D5CDD505-2E9C-101B-9397-08002B2CF9AE}" pid="4" name="property3">
    <vt:lpwstr>E6636BC20180234D78A0072836F0B99012B9B2041CBB0BD0AED9843CB1E92B759B4BB3387161DB0A22092008384687EBAD09218A11D00BB11BBFC253752E1BD324F50EAD8127E48704882AE76E224046D963E4B175990FA048DEA195FADFAC88D9862B9F9E3</vt:lpwstr>
  </property>
  <property fmtid="{D5CDD505-2E9C-101B-9397-08002B2CF9AE}" pid="5" name="property4">
    <vt:lpwstr>E6636BC20180234D78A0072836F0BE8092B9B20C1995FBB0AAD98B33B1032B25BB4EBB387163FB0F22C92E08384670EB2809215AC1D0FBA11BBFC2437A1E1FD724F5F8AD632564B7B4FF2ED7684240538A9CE0BE76481F81688BF19F28E95C98DFE620900E3</vt:lpwstr>
  </property>
  <property fmtid="{D5CDD505-2E9C-101B-9397-08002B2CF9AE}" pid="6" name="property5">
    <vt:lpwstr>E6636BC20180234D78A0072836F0BC5042B9B2071914ABA0AFD98A36B1312BA09B46B338D169DB042219260838466CEBCA09217A11D0EBD11BBFC21D70AE1BD124F79CADC02084A7F49B2BF76E924D54EB27EF457D2D6E7658AE919C47F25C58DA8624926E3</vt:lpwstr>
  </property>
  <property fmtid="{D5CDD505-2E9C-101B-9397-08002B2CF9AE}" pid="7" name="property6">
    <vt:lpwstr>E6636BC20180234D78A0072836F0B1F0B2B9B20C194F3BB0ADD98331B1C62B51CB43B838C16E8B0E22C92408C8468EEBE509210AC1D04BD11BBFC228762E2FD824FCBAAD1124B6E784AF2DE761024E5537DCE27771BF55E7D8EF319F2F7D5C28DEE626942E3</vt:lpwstr>
  </property>
  <property fmtid="{D5CDD505-2E9C-101B-9397-08002B2CF9AE}" pid="8" name="property7">
    <vt:lpwstr>E6636BC20180234D78A0072836F0BEC032B9B20719E7ABD0A4D98930B1B12B712B41B8383169AB0722192908C8467AEB500921AA91D06BC11BBFC236721E20D524FF49AD4320F65744DB2EA767924C574BB3E271732605D208AA119547C05C28DCF62D9E0E3</vt:lpwstr>
  </property>
  <property fmtid="{D5CDD505-2E9C-101B-9397-08002B2CF9AE}" pid="9" name="property8">
    <vt:lpwstr>BBAAD9C20180234D78A0072836F0B3D0F2B9B20F17062BA0AED98A36B1592BA12B4DB63861636B0F22592308C84635EBDA09217A31D0EBC11BBFC2117CBE2DD124FE92AD4F2776A7040728C7604243DF3CC7E0757D97657F5887C19CEC514C28DAD62A9F4E3</vt:lpwstr>
  </property>
  <property fmtid="{D5CDD505-2E9C-101B-9397-08002B2CF9AE}" pid="10" name="property9">
    <vt:lpwstr>BBAAD9C20180234D78A0072836F0BA1012B9B20A1CB46BD0A7D98635B19D2BBC6B43BA384161FB0F22C92C08C846A0EB0509215AB1D08BB11BBFC2217C7E26D724FBB3AD372DA647A48F24176822454646D3E3367050D32728DB5195200FACA8DFA62B98CE3</vt:lpwstr>
  </property>
</Properties>
</file>